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  <p:sldMasterId id="2147483771" r:id="rId5"/>
    <p:sldMasterId id="2147483681" r:id="rId6"/>
    <p:sldMasterId id="2147483789" r:id="rId7"/>
    <p:sldMasterId id="2147483797" r:id="rId8"/>
    <p:sldMasterId id="2147483804" r:id="rId9"/>
  </p:sldMasterIdLst>
  <p:notesMasterIdLst>
    <p:notesMasterId r:id="rId30"/>
  </p:notesMasterIdLst>
  <p:sldIdLst>
    <p:sldId id="264" r:id="rId10"/>
    <p:sldId id="281" r:id="rId11"/>
    <p:sldId id="296" r:id="rId12"/>
    <p:sldId id="292" r:id="rId13"/>
    <p:sldId id="297" r:id="rId14"/>
    <p:sldId id="298" r:id="rId15"/>
    <p:sldId id="299" r:id="rId16"/>
    <p:sldId id="311" r:id="rId17"/>
    <p:sldId id="300" r:id="rId18"/>
    <p:sldId id="301" r:id="rId19"/>
    <p:sldId id="302" r:id="rId20"/>
    <p:sldId id="306" r:id="rId21"/>
    <p:sldId id="305" r:id="rId22"/>
    <p:sldId id="304" r:id="rId23"/>
    <p:sldId id="303" r:id="rId24"/>
    <p:sldId id="310" r:id="rId25"/>
    <p:sldId id="312" r:id="rId26"/>
    <p:sldId id="313" r:id="rId27"/>
    <p:sldId id="314" r:id="rId28"/>
    <p:sldId id="291" r:id="rId29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4" userDrawn="1">
          <p15:clr>
            <a:srgbClr val="A4A3A4"/>
          </p15:clr>
        </p15:guide>
        <p15:guide id="2" orient="horz" pos="283">
          <p15:clr>
            <a:srgbClr val="A4A3A4"/>
          </p15:clr>
        </p15:guide>
        <p15:guide id="3" orient="horz" pos="2870">
          <p15:clr>
            <a:srgbClr val="A4A3A4"/>
          </p15:clr>
        </p15:guide>
        <p15:guide id="4" orient="horz" pos="1143">
          <p15:clr>
            <a:srgbClr val="A4A3A4"/>
          </p15:clr>
        </p15:guide>
        <p15:guide id="5" orient="horz" pos="2598">
          <p15:clr>
            <a:srgbClr val="A4A3A4"/>
          </p15:clr>
        </p15:guide>
        <p15:guide id="6" pos="5544">
          <p15:clr>
            <a:srgbClr val="A4A3A4"/>
          </p15:clr>
        </p15:guide>
        <p15:guide id="7" pos="3468">
          <p15:clr>
            <a:srgbClr val="A4A3A4"/>
          </p15:clr>
        </p15:guide>
        <p15:guide id="8" pos="2878">
          <p15:clr>
            <a:srgbClr val="A4A3A4"/>
          </p15:clr>
        </p15:guide>
        <p15:guide id="9" pos="6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A4F"/>
    <a:srgbClr val="33383A"/>
    <a:srgbClr val="5886B8"/>
    <a:srgbClr val="2A4C7F"/>
    <a:srgbClr val="274C7F"/>
    <a:srgbClr val="598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27" autoAdjust="0"/>
    <p:restoredTop sz="94741" autoAdjust="0"/>
  </p:normalViewPr>
  <p:slideViewPr>
    <p:cSldViewPr showGuides="1">
      <p:cViewPr varScale="1">
        <p:scale>
          <a:sx n="113" d="100"/>
          <a:sy n="113" d="100"/>
        </p:scale>
        <p:origin x="67" y="67"/>
      </p:cViewPr>
      <p:guideLst>
        <p:guide orient="horz" pos="804"/>
        <p:guide orient="horz" pos="283"/>
        <p:guide orient="horz" pos="2870"/>
        <p:guide orient="horz" pos="1143"/>
        <p:guide orient="horz" pos="2598"/>
        <p:guide pos="5544"/>
        <p:guide pos="3468"/>
        <p:guide pos="2878"/>
        <p:guide pos="6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A429-8632-CF42-8029-BF0D0C73B16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1F484-984C-834C-AF6F-CBDADA5B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9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in tekstmal u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 støtt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3"/>
          <p:cNvSpPr>
            <a:spLocks noGrp="1"/>
          </p:cNvSpPr>
          <p:nvPr>
            <p:ph sz="half" idx="2"/>
          </p:nvPr>
        </p:nvSpPr>
        <p:spPr>
          <a:xfrm>
            <a:off x="0" y="2"/>
            <a:ext cx="5507468" cy="51434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/>
          </p:nvPr>
        </p:nvSpPr>
        <p:spPr>
          <a:xfrm>
            <a:off x="5762665" y="961346"/>
            <a:ext cx="2929019" cy="3228837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172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e dek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0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in tekstmal u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cxnSp>
        <p:nvCxnSpPr>
          <p:cNvPr id="5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69966" y="1349375"/>
            <a:ext cx="3525837" cy="3201987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49376"/>
            <a:ext cx="3812232" cy="2700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cxnSp>
        <p:nvCxnSpPr>
          <p:cNvPr id="6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6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 m skille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33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 støtt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3"/>
          <p:cNvSpPr>
            <a:spLocks noGrp="1"/>
          </p:cNvSpPr>
          <p:nvPr>
            <p:ph sz="half" idx="2"/>
          </p:nvPr>
        </p:nvSpPr>
        <p:spPr>
          <a:xfrm>
            <a:off x="0" y="2"/>
            <a:ext cx="5507468" cy="41901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/>
          </p:nvPr>
        </p:nvSpPr>
        <p:spPr>
          <a:xfrm>
            <a:off x="5762665" y="961346"/>
            <a:ext cx="2929019" cy="3228837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50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rre logo og dek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7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in tekstmal u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cxnSp>
        <p:nvCxnSpPr>
          <p:cNvPr id="5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69966" y="1349375"/>
            <a:ext cx="3525837" cy="3201987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49376"/>
            <a:ext cx="4108450" cy="2700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cxnSp>
        <p:nvCxnSpPr>
          <p:cNvPr id="6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 skille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69966" y="1349375"/>
            <a:ext cx="3525837" cy="3201987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49376"/>
            <a:ext cx="4108450" cy="32019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cxnSp>
        <p:nvCxnSpPr>
          <p:cNvPr id="6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6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 støtt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3"/>
          <p:cNvSpPr>
            <a:spLocks noGrp="1"/>
          </p:cNvSpPr>
          <p:nvPr>
            <p:ph sz="half" idx="2"/>
          </p:nvPr>
        </p:nvSpPr>
        <p:spPr>
          <a:xfrm>
            <a:off x="0" y="2"/>
            <a:ext cx="5507468" cy="51434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/>
          </p:nvPr>
        </p:nvSpPr>
        <p:spPr>
          <a:xfrm>
            <a:off x="5762665" y="961346"/>
            <a:ext cx="2929019" cy="3228837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in tekstmal u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cxnSp>
        <p:nvCxnSpPr>
          <p:cNvPr id="5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69966" y="1349375"/>
            <a:ext cx="3525837" cy="3201987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49376"/>
            <a:ext cx="4108450" cy="2700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cxnSp>
        <p:nvCxnSpPr>
          <p:cNvPr id="6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ildekkande bilde m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3"/>
          <p:cNvSpPr>
            <a:spLocks noGrp="1"/>
          </p:cNvSpPr>
          <p:nvPr>
            <p:ph sz="half" idx="2"/>
          </p:nvPr>
        </p:nvSpPr>
        <p:spPr>
          <a:xfrm>
            <a:off x="0" y="2"/>
            <a:ext cx="9144000" cy="4551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sp>
        <p:nvSpPr>
          <p:cNvPr id="4" name="Plassholder for innhold 2"/>
          <p:cNvSpPr>
            <a:spLocks noGrp="1"/>
          </p:cNvSpPr>
          <p:nvPr>
            <p:ph sz="half" idx="1"/>
          </p:nvPr>
        </p:nvSpPr>
        <p:spPr>
          <a:xfrm>
            <a:off x="969965" y="4594226"/>
            <a:ext cx="5760482" cy="43127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 støtt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3"/>
          <p:cNvSpPr>
            <a:spLocks noGrp="1"/>
          </p:cNvSpPr>
          <p:nvPr>
            <p:ph sz="half" idx="2"/>
          </p:nvPr>
        </p:nvSpPr>
        <p:spPr>
          <a:xfrm>
            <a:off x="0" y="2"/>
            <a:ext cx="5507468" cy="51434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/>
          </p:nvPr>
        </p:nvSpPr>
        <p:spPr>
          <a:xfrm>
            <a:off x="5762665" y="961346"/>
            <a:ext cx="2929019" cy="3228837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 skille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84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ildekkande bilde m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3"/>
          <p:cNvSpPr>
            <a:spLocks noGrp="1"/>
          </p:cNvSpPr>
          <p:nvPr>
            <p:ph sz="half" idx="2"/>
          </p:nvPr>
        </p:nvSpPr>
        <p:spPr>
          <a:xfrm>
            <a:off x="0" y="2"/>
            <a:ext cx="9144000" cy="4551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sp>
        <p:nvSpPr>
          <p:cNvPr id="4" name="Plassholder for innhold 2"/>
          <p:cNvSpPr>
            <a:spLocks noGrp="1"/>
          </p:cNvSpPr>
          <p:nvPr>
            <p:ph sz="half" idx="1"/>
          </p:nvPr>
        </p:nvSpPr>
        <p:spPr>
          <a:xfrm>
            <a:off x="969965" y="4594226"/>
            <a:ext cx="5760482" cy="43127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950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 m skille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33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rre logo og dek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7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in tekstmal u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cxnSp>
        <p:nvCxnSpPr>
          <p:cNvPr id="5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6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69966" y="1349375"/>
            <a:ext cx="3525837" cy="3201987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49375"/>
            <a:ext cx="4108450" cy="27749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cxnSp>
        <p:nvCxnSpPr>
          <p:cNvPr id="6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4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ildekkande bilde m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3"/>
          <p:cNvSpPr>
            <a:spLocks noGrp="1"/>
          </p:cNvSpPr>
          <p:nvPr>
            <p:ph sz="half" idx="2"/>
          </p:nvPr>
        </p:nvSpPr>
        <p:spPr>
          <a:xfrm>
            <a:off x="0" y="2"/>
            <a:ext cx="9144000" cy="4551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b-NO" dirty="0"/>
          </a:p>
        </p:txBody>
      </p:sp>
      <p:sp>
        <p:nvSpPr>
          <p:cNvPr id="4" name="Plassholder for innhold 2"/>
          <p:cNvSpPr>
            <a:spLocks noGrp="1"/>
          </p:cNvSpPr>
          <p:nvPr>
            <p:ph sz="half" idx="1"/>
          </p:nvPr>
        </p:nvSpPr>
        <p:spPr>
          <a:xfrm>
            <a:off x="969965" y="4594226"/>
            <a:ext cx="5760482" cy="43127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 skille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tt linje 6"/>
          <p:cNvCxnSpPr/>
          <p:nvPr userDrawn="1"/>
        </p:nvCxnSpPr>
        <p:spPr>
          <a:xfrm>
            <a:off x="969963" y="1251739"/>
            <a:ext cx="778668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0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69966" y="454025"/>
            <a:ext cx="7786687" cy="85725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9962" y="1364877"/>
            <a:ext cx="7786688" cy="3188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5" name="Bild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38" y="4606554"/>
            <a:ext cx="1630802" cy="412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96536" y="6028134"/>
            <a:ext cx="1305072" cy="962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316416" y="2859782"/>
            <a:ext cx="3024398" cy="25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5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77" r:id="rId3"/>
    <p:sldLayoutId id="2147483680" r:id="rId4"/>
    <p:sldLayoutId id="21474837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404A4F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69966" y="454025"/>
            <a:ext cx="7786687" cy="85725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9962" y="1364877"/>
            <a:ext cx="7786688" cy="3188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16416" y="2859782"/>
            <a:ext cx="3024398" cy="25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0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96" r:id="rId3"/>
    <p:sldLayoutId id="2147483777" r:id="rId4"/>
    <p:sldLayoutId id="2147483785" r:id="rId5"/>
    <p:sldLayoutId id="214748377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404A4F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69966" y="454025"/>
            <a:ext cx="7786687" cy="85725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9962" y="1364877"/>
            <a:ext cx="7570788" cy="3188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9" name="Bild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29" y="4606554"/>
            <a:ext cx="1630802" cy="412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16416" y="2859782"/>
            <a:ext cx="3024398" cy="25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2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788" r:id="rId3"/>
    <p:sldLayoutId id="2147483684" r:id="rId4"/>
    <p:sldLayoutId id="21474837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404A4F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69966" y="454025"/>
            <a:ext cx="7786687" cy="85725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9962" y="1364877"/>
            <a:ext cx="7570788" cy="3188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9" name="Bild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29" y="4606554"/>
            <a:ext cx="1630802" cy="4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9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4" r:id="rId3"/>
    <p:sldLayoutId id="2147483792" r:id="rId4"/>
    <p:sldLayoutId id="214748379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404A4F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69966" y="454025"/>
            <a:ext cx="7786687" cy="85725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9962" y="1364877"/>
            <a:ext cx="7570788" cy="3188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5" name="Bild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38" y="4606554"/>
            <a:ext cx="1630802" cy="4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1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3" r:id="rId3"/>
    <p:sldLayoutId id="2147483800" r:id="rId4"/>
    <p:sldLayoutId id="2147483801" r:id="rId5"/>
    <p:sldLayoutId id="214748380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404A4F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00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404A4F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04A4F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rgbClr val="404A4F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FE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 </a:t>
            </a:r>
            <a:endParaRPr lang="nb-NO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4635"/>
            <a:ext cx="5824835" cy="1474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622" y="252300"/>
            <a:ext cx="6352330" cy="5271778"/>
          </a:xfrm>
          <a:prstGeom prst="rect">
            <a:avLst/>
          </a:prstGeom>
        </p:spPr>
      </p:pic>
      <p:sp>
        <p:nvSpPr>
          <p:cNvPr id="40" name="TekstSylinder 39"/>
          <p:cNvSpPr txBox="1"/>
          <p:nvPr/>
        </p:nvSpPr>
        <p:spPr>
          <a:xfrm>
            <a:off x="661329" y="2283718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000" dirty="0" smtClean="0"/>
              <a:t>Presentasjon utviklingsplan Gjermundnes vgs</a:t>
            </a:r>
          </a:p>
          <a:p>
            <a:r>
              <a:rPr lang="nb-NO" sz="3000" dirty="0" err="1" smtClean="0"/>
              <a:t>Rotary</a:t>
            </a:r>
            <a:r>
              <a:rPr lang="nb-NO" sz="3000" dirty="0" smtClean="0"/>
              <a:t> Vestnes 16. januar 2018</a:t>
            </a:r>
            <a:endParaRPr lang="nn-NO" sz="3000" dirty="0"/>
          </a:p>
        </p:txBody>
      </p:sp>
    </p:spTree>
    <p:extLst>
      <p:ext uri="{BB962C8B-B14F-4D97-AF65-F5344CB8AC3E}">
        <p14:creationId xmlns:p14="http://schemas.microsoft.com/office/powerpoint/2010/main" val="10613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1470"/>
            <a:ext cx="6715032" cy="515910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3635896" y="339502"/>
            <a:ext cx="7786687" cy="524913"/>
          </a:xfrm>
        </p:spPr>
        <p:txBody>
          <a:bodyPr/>
          <a:lstStyle/>
          <a:p>
            <a:r>
              <a:rPr lang="nb-NO" sz="2800" dirty="0" smtClean="0"/>
              <a:t>Planløysing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99746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47614"/>
            <a:ext cx="7724453" cy="35130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smtClean="0"/>
              <a:t>Storfefjøsen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7654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915566"/>
            <a:ext cx="3285544" cy="372981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220" y="2335794"/>
            <a:ext cx="3137771" cy="212438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220" y="266857"/>
            <a:ext cx="3520661" cy="180141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smtClean="0"/>
              <a:t>Ny stall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179513" y="2365358"/>
            <a:ext cx="1975724" cy="1142496"/>
          </a:xfrm>
        </p:spPr>
        <p:txBody>
          <a:bodyPr>
            <a:normAutofit fontScale="92500"/>
          </a:bodyPr>
          <a:lstStyle/>
          <a:p>
            <a:r>
              <a:rPr lang="nb-NO" sz="1600" dirty="0" smtClean="0"/>
              <a:t>30 </a:t>
            </a:r>
            <a:r>
              <a:rPr lang="nb-NO" sz="1600" dirty="0" err="1" smtClean="0"/>
              <a:t>stallboksar</a:t>
            </a:r>
            <a:endParaRPr lang="nb-NO" sz="1600" dirty="0" smtClean="0"/>
          </a:p>
          <a:p>
            <a:r>
              <a:rPr lang="nb-NO" sz="1600" dirty="0" err="1" smtClean="0"/>
              <a:t>Samanbygd</a:t>
            </a:r>
            <a:r>
              <a:rPr lang="nb-NO" sz="1600" dirty="0" smtClean="0"/>
              <a:t> med </a:t>
            </a:r>
            <a:r>
              <a:rPr lang="nb-NO" sz="1600" dirty="0" err="1" smtClean="0"/>
              <a:t>eksisterande</a:t>
            </a:r>
            <a:r>
              <a:rPr lang="nb-NO" sz="1600" dirty="0" smtClean="0"/>
              <a:t> </a:t>
            </a:r>
            <a:r>
              <a:rPr lang="nb-NO" sz="1600" dirty="0" err="1" smtClean="0"/>
              <a:t>ridehall</a:t>
            </a:r>
            <a:endParaRPr lang="nb-NO" sz="1600" dirty="0" smtClean="0"/>
          </a:p>
          <a:p>
            <a:r>
              <a:rPr lang="nb-NO" sz="1600" dirty="0" smtClean="0"/>
              <a:t>Kr 10 000 000,-</a:t>
            </a:r>
          </a:p>
          <a:p>
            <a:pPr marL="0" indent="0">
              <a:buNone/>
            </a:pPr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19169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67494"/>
            <a:ext cx="6801906" cy="460495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3" y="462661"/>
            <a:ext cx="1800200" cy="1028969"/>
          </a:xfrm>
        </p:spPr>
        <p:txBody>
          <a:bodyPr/>
          <a:lstStyle/>
          <a:p>
            <a:r>
              <a:rPr lang="nb-NO" sz="2800" dirty="0" smtClean="0"/>
              <a:t>Gartneri og </a:t>
            </a:r>
            <a:br>
              <a:rPr lang="nb-NO" sz="2800" dirty="0" smtClean="0"/>
            </a:br>
            <a:r>
              <a:rPr lang="nb-NO" sz="2800" dirty="0" smtClean="0"/>
              <a:t>veksthus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251520" y="1923678"/>
            <a:ext cx="2507630" cy="1152128"/>
          </a:xfrm>
        </p:spPr>
        <p:txBody>
          <a:bodyPr>
            <a:normAutofit/>
          </a:bodyPr>
          <a:lstStyle/>
          <a:p>
            <a:r>
              <a:rPr lang="nb-NO" sz="1600" dirty="0" smtClean="0"/>
              <a:t>Ombygging </a:t>
            </a:r>
            <a:r>
              <a:rPr lang="nb-NO" sz="1600" dirty="0" err="1" smtClean="0"/>
              <a:t>eksisterande</a:t>
            </a:r>
            <a:r>
              <a:rPr lang="nb-NO" sz="1600" dirty="0" smtClean="0"/>
              <a:t> gartneri</a:t>
            </a:r>
          </a:p>
          <a:p>
            <a:r>
              <a:rPr lang="nb-NO" sz="1600" dirty="0" smtClean="0"/>
              <a:t>Nytt veksthus 750 m</a:t>
            </a:r>
            <a:r>
              <a:rPr lang="nb-NO" sz="1400" baseline="30000" dirty="0" smtClean="0"/>
              <a:t>2</a:t>
            </a:r>
            <a:endParaRPr lang="nb-NO" sz="1600" dirty="0" smtClean="0"/>
          </a:p>
          <a:p>
            <a:r>
              <a:rPr lang="nb-NO" sz="1600" dirty="0" smtClean="0"/>
              <a:t>Kr 6 258 000,-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3106126"/>
            <a:ext cx="2808312" cy="189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2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43558"/>
            <a:ext cx="8135566" cy="419508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smtClean="0"/>
              <a:t>Naturbrukshuset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5004048" y="4083918"/>
            <a:ext cx="3024337" cy="864096"/>
          </a:xfrm>
        </p:spPr>
        <p:txBody>
          <a:bodyPr>
            <a:normAutofit/>
          </a:bodyPr>
          <a:lstStyle/>
          <a:p>
            <a:r>
              <a:rPr lang="nb-NO" sz="1600" b="1" dirty="0" smtClean="0"/>
              <a:t>Skogbruk, landbruksteknikk, </a:t>
            </a:r>
            <a:r>
              <a:rPr lang="nb-NO" sz="1600" b="1" dirty="0" err="1" smtClean="0"/>
              <a:t>utmarksfag</a:t>
            </a:r>
            <a:r>
              <a:rPr lang="nb-NO" sz="1600" b="1" dirty="0" smtClean="0"/>
              <a:t>, planteproduksjon</a:t>
            </a:r>
          </a:p>
          <a:p>
            <a:r>
              <a:rPr lang="nb-NO" sz="1600" b="1" dirty="0" smtClean="0"/>
              <a:t>Kr 9 258 000,-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147814"/>
            <a:ext cx="3080856" cy="189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596883"/>
            <a:ext cx="6789419" cy="453279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smtClean="0"/>
              <a:t>Base tilpassa opplæring</a:t>
            </a:r>
            <a:endParaRPr lang="nb-NO" sz="28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323528" y="1347614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Retningslinjer </a:t>
            </a:r>
            <a:r>
              <a:rPr lang="nb-NO" sz="1600" dirty="0" err="1" smtClean="0"/>
              <a:t>frå</a:t>
            </a:r>
            <a:r>
              <a:rPr lang="nb-NO" sz="1600" dirty="0" smtClean="0"/>
              <a:t> </a:t>
            </a:r>
            <a:r>
              <a:rPr lang="nb-NO" sz="1600" dirty="0" err="1" smtClean="0"/>
              <a:t>skuleeigar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Nytt inngangsparti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Kr 9 170 000,-</a:t>
            </a:r>
            <a:endParaRPr lang="nn-NO" sz="1600" dirty="0"/>
          </a:p>
        </p:txBody>
      </p:sp>
    </p:spTree>
    <p:extLst>
      <p:ext uri="{BB962C8B-B14F-4D97-AF65-F5344CB8AC3E}">
        <p14:creationId xmlns:p14="http://schemas.microsoft.com/office/powerpoint/2010/main" val="19795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87574"/>
            <a:ext cx="6937273" cy="381642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smtClean="0"/>
              <a:t>Ny </a:t>
            </a:r>
            <a:r>
              <a:rPr lang="nb-NO" sz="2800" dirty="0" err="1" smtClean="0"/>
              <a:t>verkstad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539552" y="915566"/>
            <a:ext cx="2376265" cy="792088"/>
          </a:xfrm>
        </p:spPr>
        <p:txBody>
          <a:bodyPr>
            <a:normAutofit/>
          </a:bodyPr>
          <a:lstStyle/>
          <a:p>
            <a:r>
              <a:rPr lang="nb-NO" sz="1600" dirty="0" smtClean="0"/>
              <a:t>300 m</a:t>
            </a:r>
            <a:r>
              <a:rPr lang="nb-NO" sz="1600" baseline="30000" dirty="0" smtClean="0"/>
              <a:t>2</a:t>
            </a:r>
            <a:endParaRPr lang="nb-NO" sz="1600" dirty="0" smtClean="0"/>
          </a:p>
          <a:p>
            <a:r>
              <a:rPr lang="nb-NO" sz="1600" dirty="0" smtClean="0"/>
              <a:t>Kr 6 830 000,-</a:t>
            </a:r>
          </a:p>
          <a:p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26123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5485"/>
            <a:ext cx="8117718" cy="488245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3707904" y="339502"/>
            <a:ext cx="2592288" cy="524913"/>
          </a:xfrm>
        </p:spPr>
        <p:txBody>
          <a:bodyPr/>
          <a:lstStyle/>
          <a:p>
            <a:r>
              <a:rPr lang="nb-NO" sz="2800" dirty="0" smtClean="0"/>
              <a:t>Ny </a:t>
            </a:r>
            <a:r>
              <a:rPr lang="nb-NO" sz="2800" dirty="0" err="1" smtClean="0"/>
              <a:t>tunplan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3721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1470"/>
            <a:ext cx="7002975" cy="502566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3707904" y="339502"/>
            <a:ext cx="2592288" cy="524913"/>
          </a:xfrm>
        </p:spPr>
        <p:txBody>
          <a:bodyPr/>
          <a:lstStyle/>
          <a:p>
            <a:r>
              <a:rPr lang="nb-NO" sz="2800" dirty="0" smtClean="0"/>
              <a:t>Ny </a:t>
            </a:r>
            <a:r>
              <a:rPr lang="nb-NO" sz="2800" dirty="0" err="1" smtClean="0"/>
              <a:t>tunplan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4489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91680" y="699542"/>
            <a:ext cx="5760720" cy="4190365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11560" y="411510"/>
            <a:ext cx="820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T-63/17 Økonomiplan 2018-2021 med budsjett for 2018</a:t>
            </a:r>
            <a:endParaRPr lang="nn-NO" b="1" dirty="0"/>
          </a:p>
        </p:txBody>
      </p:sp>
    </p:spTree>
    <p:extLst>
      <p:ext uri="{BB962C8B-B14F-4D97-AF65-F5344CB8AC3E}">
        <p14:creationId xmlns:p14="http://schemas.microsoft.com/office/powerpoint/2010/main" val="16647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1357313" y="1419622"/>
            <a:ext cx="7786687" cy="2629272"/>
          </a:xfrm>
        </p:spPr>
        <p:txBody>
          <a:bodyPr/>
          <a:lstStyle/>
          <a:p>
            <a:r>
              <a:rPr lang="nb-NO" dirty="0" err="1" smtClean="0"/>
              <a:t>Samrøystes</a:t>
            </a:r>
            <a:r>
              <a:rPr lang="nb-NO" dirty="0" smtClean="0"/>
              <a:t> vedtak i Fylkestinget - 11.12.2017</a:t>
            </a:r>
            <a:endParaRPr lang="nn-NO" dirty="0" smtClean="0"/>
          </a:p>
          <a:p>
            <a:r>
              <a:rPr lang="nb-NO" dirty="0" smtClean="0"/>
              <a:t>Fylkestinget ber fylkesrådmannen utvikle Gjermundnes vgs etter alternativ 4 i denne saka.</a:t>
            </a:r>
            <a:endParaRPr lang="nn-NO" dirty="0" smtClean="0"/>
          </a:p>
          <a:p>
            <a:r>
              <a:rPr lang="nb-NO" dirty="0" smtClean="0"/>
              <a:t>Fylkestinget ber om at nytt, </a:t>
            </a:r>
            <a:r>
              <a:rPr lang="nb-NO" dirty="0" err="1" smtClean="0"/>
              <a:t>frittståande</a:t>
            </a:r>
            <a:r>
              <a:rPr lang="nb-NO" dirty="0" smtClean="0"/>
              <a:t> fjøs og renovering av internatbygga blir prioritert først.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1357313" y="454025"/>
            <a:ext cx="7319143" cy="677566"/>
          </a:xfrm>
        </p:spPr>
        <p:txBody>
          <a:bodyPr/>
          <a:lstStyle/>
          <a:p>
            <a:r>
              <a:rPr lang="nn-NO" sz="2800" dirty="0"/>
              <a:t>T-71/17 Revidert utviklingsplan </a:t>
            </a:r>
            <a:r>
              <a:rPr lang="nn-NO" sz="2800" dirty="0" smtClean="0"/>
              <a:t>Gjermundnes vgs</a:t>
            </a:r>
            <a:endParaRPr lang="nn-NO" sz="2800" dirty="0"/>
          </a:p>
        </p:txBody>
      </p:sp>
    </p:spTree>
    <p:extLst>
      <p:ext uri="{BB962C8B-B14F-4D97-AF65-F5344CB8AC3E}">
        <p14:creationId xmlns:p14="http://schemas.microsoft.com/office/powerpoint/2010/main" val="27494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FEA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 </a:t>
            </a:r>
            <a:endParaRPr lang="nb-NO" dirty="0"/>
          </a:p>
        </p:txBody>
      </p:sp>
      <p:pic>
        <p:nvPicPr>
          <p:cNvPr id="14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3" y="4168135"/>
            <a:ext cx="2066408" cy="523046"/>
          </a:xfrm>
          <a:prstGeom prst="rect">
            <a:avLst/>
          </a:prstGeom>
        </p:spPr>
      </p:pic>
      <p:sp>
        <p:nvSpPr>
          <p:cNvPr id="15" name="Tittel 1"/>
          <p:cNvSpPr txBox="1">
            <a:spLocks/>
          </p:cNvSpPr>
          <p:nvPr/>
        </p:nvSpPr>
        <p:spPr>
          <a:xfrm>
            <a:off x="899543" y="1635646"/>
            <a:ext cx="3096393" cy="79208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A4C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Takk for meg!</a:t>
            </a:r>
            <a:endParaRPr lang="nb-NO" dirty="0">
              <a:solidFill>
                <a:schemeClr val="tx1">
                  <a:lumMod val="85000"/>
                  <a:lumOff val="15000"/>
                </a:schemeClr>
              </a:solidFill>
              <a:latin typeface="Calibri Light"/>
              <a:cs typeface="Calibri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622" y="252300"/>
            <a:ext cx="6352330" cy="527177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899543" y="314781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15.01.2018</a:t>
            </a:r>
          </a:p>
          <a:p>
            <a:r>
              <a:rPr lang="nb-NO" dirty="0" smtClean="0"/>
              <a:t>Aadne Haarr</a:t>
            </a:r>
          </a:p>
          <a:p>
            <a:r>
              <a:rPr lang="nb-NO" dirty="0" smtClean="0"/>
              <a:t>rektor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74856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5486"/>
            <a:ext cx="3888432" cy="487908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4572000" y="1635646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>
                <a:latin typeface="+mj-lt"/>
              </a:rPr>
              <a:t>14. </a:t>
            </a:r>
            <a:endParaRPr lang="nn-NO" sz="1200" dirty="0" smtClean="0">
              <a:latin typeface="+mj-lt"/>
            </a:endParaRPr>
          </a:p>
          <a:p>
            <a:r>
              <a:rPr lang="nn-NO" sz="1200" dirty="0" smtClean="0">
                <a:latin typeface="+mj-lt"/>
              </a:rPr>
              <a:t>Økonomiplan </a:t>
            </a:r>
            <a:r>
              <a:rPr lang="nn-NO" sz="1200" dirty="0">
                <a:latin typeface="+mj-lt"/>
              </a:rPr>
              <a:t>2018-2021 med budsjett for 2018 skal til ny behandling i fylkestinget i løpet av 1. halvår 2018. Framlegget til revidert økonomiplan 2018-2021 med budsjett for 2018 skal innehalde ein konsekvensanalyse av ein auke i ferjetakstane, samt redusert investeringsbudsjett. 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4644008" y="411510"/>
            <a:ext cx="4176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T-63/17 </a:t>
            </a:r>
          </a:p>
          <a:p>
            <a:r>
              <a:rPr lang="nb-NO" dirty="0" smtClean="0"/>
              <a:t>Økonomiplan 2018-2021 med budsjett for 2018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6501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0605"/>
            <a:ext cx="8866009" cy="498548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smtClean="0"/>
              <a:t>Utviklingsplan Gjermundnes vgs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539552" y="915566"/>
            <a:ext cx="2376265" cy="287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dirty="0" smtClean="0"/>
              <a:t>12.09.2017 -  (Alternativ 4) </a:t>
            </a:r>
          </a:p>
        </p:txBody>
      </p:sp>
    </p:spTree>
    <p:extLst>
      <p:ext uri="{BB962C8B-B14F-4D97-AF65-F5344CB8AC3E}">
        <p14:creationId xmlns:p14="http://schemas.microsoft.com/office/powerpoint/2010/main" val="218875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44" y="987574"/>
            <a:ext cx="6523901" cy="4000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err="1" smtClean="0"/>
              <a:t>Investeringstrong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60216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203598"/>
            <a:ext cx="6408712" cy="360997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smtClean="0"/>
              <a:t>Internat A og B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539552" y="915566"/>
            <a:ext cx="2376265" cy="1080120"/>
          </a:xfrm>
        </p:spPr>
        <p:txBody>
          <a:bodyPr>
            <a:normAutofit fontScale="85000" lnSpcReduction="20000"/>
          </a:bodyPr>
          <a:lstStyle/>
          <a:p>
            <a:r>
              <a:rPr lang="nb-NO" sz="1600" dirty="0" smtClean="0"/>
              <a:t>72 </a:t>
            </a:r>
            <a:r>
              <a:rPr lang="nb-NO" sz="1600" dirty="0" err="1" smtClean="0"/>
              <a:t>standardhyblar</a:t>
            </a:r>
            <a:endParaRPr lang="nb-NO" sz="1600" dirty="0" smtClean="0"/>
          </a:p>
          <a:p>
            <a:r>
              <a:rPr lang="nb-NO" sz="1600" dirty="0" smtClean="0"/>
              <a:t>4 rullestoltilpassa </a:t>
            </a:r>
            <a:r>
              <a:rPr lang="nb-NO" sz="1600" dirty="0" err="1" smtClean="0"/>
              <a:t>hyblar</a:t>
            </a:r>
            <a:endParaRPr lang="nb-NO" sz="1600" dirty="0" smtClean="0"/>
          </a:p>
          <a:p>
            <a:r>
              <a:rPr lang="nb-NO" sz="1600" dirty="0" smtClean="0"/>
              <a:t>12 større </a:t>
            </a:r>
            <a:r>
              <a:rPr lang="nb-NO" sz="1600" dirty="0" err="1" smtClean="0"/>
              <a:t>utleigerom</a:t>
            </a:r>
            <a:endParaRPr lang="nb-NO" sz="1600" dirty="0" smtClean="0"/>
          </a:p>
          <a:p>
            <a:r>
              <a:rPr lang="nb-NO" sz="1600" dirty="0" smtClean="0"/>
              <a:t>2 leiligheter</a:t>
            </a:r>
          </a:p>
          <a:p>
            <a:r>
              <a:rPr lang="nb-NO" sz="1600" dirty="0" smtClean="0"/>
              <a:t>Kr 57 840 000,-</a:t>
            </a:r>
          </a:p>
          <a:p>
            <a:pPr marL="0" indent="0">
              <a:buNone/>
            </a:pPr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28460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smtClean="0"/>
              <a:t>Internat A og B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539552" y="979132"/>
            <a:ext cx="3024336" cy="296473"/>
          </a:xfrm>
        </p:spPr>
        <p:txBody>
          <a:bodyPr>
            <a:normAutofit fontScale="92500"/>
          </a:bodyPr>
          <a:lstStyle/>
          <a:p>
            <a:r>
              <a:rPr lang="nb-NO" sz="1600" dirty="0" smtClean="0"/>
              <a:t>Kvart rom vert 7,6 m</a:t>
            </a:r>
            <a:r>
              <a:rPr lang="nb-NO" sz="1600" baseline="30000" dirty="0" smtClean="0"/>
              <a:t>2</a:t>
            </a:r>
            <a:r>
              <a:rPr lang="nb-NO" sz="1600" dirty="0" smtClean="0"/>
              <a:t> + bad og WC</a:t>
            </a:r>
          </a:p>
          <a:p>
            <a:pPr marL="0" indent="0">
              <a:buNone/>
            </a:pPr>
            <a:endParaRPr lang="nb-NO" sz="1600" dirty="0" smtClean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67494"/>
            <a:ext cx="3674541" cy="373844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347613"/>
            <a:ext cx="3713034" cy="36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smtClean="0"/>
              <a:t>Internat A og B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539552" y="979132"/>
            <a:ext cx="3024336" cy="656514"/>
          </a:xfrm>
        </p:spPr>
        <p:txBody>
          <a:bodyPr>
            <a:normAutofit/>
          </a:bodyPr>
          <a:lstStyle/>
          <a:p>
            <a:r>
              <a:rPr lang="nb-NO" sz="1600" dirty="0" smtClean="0"/>
              <a:t>Nytt inngangsparti</a:t>
            </a:r>
          </a:p>
          <a:p>
            <a:r>
              <a:rPr lang="nb-NO" sz="1600" dirty="0" smtClean="0"/>
              <a:t>Felles kjøkken</a:t>
            </a:r>
          </a:p>
          <a:p>
            <a:pPr marL="0" indent="0">
              <a:buNone/>
            </a:pPr>
            <a:endParaRPr lang="nb-NO" sz="1600" dirty="0" smtClean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14" y="1769692"/>
            <a:ext cx="4641618" cy="310631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95" y="555526"/>
            <a:ext cx="4115260" cy="27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4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23478"/>
            <a:ext cx="6615455" cy="487671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39552" y="462661"/>
            <a:ext cx="7786687" cy="524913"/>
          </a:xfrm>
        </p:spPr>
        <p:txBody>
          <a:bodyPr/>
          <a:lstStyle/>
          <a:p>
            <a:r>
              <a:rPr lang="nb-NO" sz="2800" dirty="0" smtClean="0"/>
              <a:t>Fjøs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539552" y="915566"/>
            <a:ext cx="2376265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dirty="0" smtClean="0"/>
              <a:t>40 mjølkekyr</a:t>
            </a:r>
          </a:p>
          <a:p>
            <a:pPr marL="0" indent="0">
              <a:buNone/>
            </a:pPr>
            <a:r>
              <a:rPr lang="nb-NO" sz="1600" dirty="0" smtClean="0"/>
              <a:t>10 </a:t>
            </a:r>
            <a:r>
              <a:rPr lang="nb-NO" sz="1600" dirty="0" err="1" smtClean="0"/>
              <a:t>ammekyr</a:t>
            </a:r>
            <a:endParaRPr lang="nb-NO" sz="1600" dirty="0" smtClean="0"/>
          </a:p>
          <a:p>
            <a:pPr marL="0" indent="0">
              <a:buNone/>
            </a:pPr>
            <a:r>
              <a:rPr lang="nb-NO" sz="1600" dirty="0" smtClean="0"/>
              <a:t>Kr 24 000 000,-</a:t>
            </a:r>
          </a:p>
        </p:txBody>
      </p:sp>
    </p:spTree>
    <p:extLst>
      <p:ext uri="{BB962C8B-B14F-4D97-AF65-F5344CB8AC3E}">
        <p14:creationId xmlns:p14="http://schemas.microsoft.com/office/powerpoint/2010/main" val="5555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go og dekor til høg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kor uten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idtstilt logo og dek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idtstilt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Logo til høg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4F6E5AA65F184D80959A94EFE7BC5D" ma:contentTypeVersion="8" ma:contentTypeDescription="Opprett et nytt dokument." ma:contentTypeScope="" ma:versionID="efe90a9d3e84c6e6aaf26dfcc8b2adc2">
  <xsd:schema xmlns:xsd="http://www.w3.org/2001/XMLSchema" xmlns:xs="http://www.w3.org/2001/XMLSchema" xmlns:p="http://schemas.microsoft.com/office/2006/metadata/properties" xmlns:ns2="021f3f78-726f-447e-aeaf-361396a65481" xmlns:ns3="a4798f3d-9e22-465c-8a85-819a6305980a" targetNamespace="http://schemas.microsoft.com/office/2006/metadata/properties" ma:root="true" ma:fieldsID="8c73be3023fa47aaa8081955586e6e6b" ns2:_="" ns3:_="">
    <xsd:import namespace="021f3f78-726f-447e-aeaf-361396a65481"/>
    <xsd:import namespace="a4798f3d-9e22-465c-8a85-819a6305980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f3f78-726f-447e-aeaf-361396a654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798f3d-9e22-465c-8a85-819a630598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BDCDD9F-3571-4C80-91F9-BF8B9C9C02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6E5470-0435-4A49-A008-45F986B259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1f3f78-726f-447e-aeaf-361396a65481"/>
    <ds:schemaRef ds:uri="a4798f3d-9e22-465c-8a85-819a630598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E3B38B-8B14-4B61-920F-2549F641990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a4798f3d-9e22-465c-8a85-819a6305980a"/>
    <ds:schemaRef ds:uri="http://purl.org/dc/elements/1.1/"/>
    <ds:schemaRef ds:uri="http://schemas.microsoft.com/office/2006/metadata/properties"/>
    <ds:schemaRef ds:uri="http://schemas.microsoft.com/office/infopath/2007/PartnerControls"/>
    <ds:schemaRef ds:uri="021f3f78-726f-447e-aeaf-361396a6548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4001</TotalTime>
  <Words>247</Words>
  <Application>Microsoft Office PowerPoint</Application>
  <PresentationFormat>Skjermfremvisning (16:9)</PresentationFormat>
  <Paragraphs>57</Paragraphs>
  <Slides>20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Logo og dekor til høgre</vt:lpstr>
      <vt:lpstr>Dekor uten logo</vt:lpstr>
      <vt:lpstr>Midtstilt logo og dekor</vt:lpstr>
      <vt:lpstr>Midtstilt logo</vt:lpstr>
      <vt:lpstr>Logo til høgre</vt:lpstr>
      <vt:lpstr>Blank</vt:lpstr>
      <vt:lpstr>PowerPoint-presentasjon</vt:lpstr>
      <vt:lpstr>T-71/17 Revidert utviklingsplan Gjermundnes vgs</vt:lpstr>
      <vt:lpstr>PowerPoint-presentasjon</vt:lpstr>
      <vt:lpstr>Utviklingsplan Gjermundnes vgs</vt:lpstr>
      <vt:lpstr>Investeringstrong</vt:lpstr>
      <vt:lpstr>Internat A og B</vt:lpstr>
      <vt:lpstr>Internat A og B</vt:lpstr>
      <vt:lpstr>Internat A og B</vt:lpstr>
      <vt:lpstr>Fjøs</vt:lpstr>
      <vt:lpstr>Planløysing</vt:lpstr>
      <vt:lpstr>Storfefjøsen</vt:lpstr>
      <vt:lpstr>Ny stall</vt:lpstr>
      <vt:lpstr>Gartneri og  veksthus</vt:lpstr>
      <vt:lpstr>Naturbrukshuset</vt:lpstr>
      <vt:lpstr>Base tilpassa opplæring</vt:lpstr>
      <vt:lpstr>Ny verkstad</vt:lpstr>
      <vt:lpstr>Ny tunplan</vt:lpstr>
      <vt:lpstr>Ny tunplan</vt:lpstr>
      <vt:lpstr>PowerPoint-presentasjon</vt:lpstr>
      <vt:lpstr>PowerPoint-presentasjon</vt:lpstr>
    </vt:vector>
  </TitlesOfParts>
  <Company>Møre og Romsdal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Pål Austnes</dc:creator>
  <cp:lastModifiedBy>Aadne Runar Haarr</cp:lastModifiedBy>
  <cp:revision>176</cp:revision>
  <dcterms:created xsi:type="dcterms:W3CDTF">2017-08-08T08:52:12Z</dcterms:created>
  <dcterms:modified xsi:type="dcterms:W3CDTF">2018-01-15T23:25:58Z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0x010100944F6E5AA65F184D80959A94EFE7BC5D</vt:lpwstr>
  </property>
</Properties>
</file>